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handoutMasterIdLst>
    <p:handoutMasterId r:id="rId12"/>
  </p:handoutMasterIdLst>
  <p:sldIdLst>
    <p:sldId id="263" r:id="rId2"/>
    <p:sldId id="262" r:id="rId3"/>
    <p:sldId id="261" r:id="rId4"/>
    <p:sldId id="264" r:id="rId5"/>
    <p:sldId id="265" r:id="rId6"/>
    <p:sldId id="266" r:id="rId7"/>
    <p:sldId id="267" r:id="rId8"/>
    <p:sldId id="268" r:id="rId9"/>
    <p:sldId id="270" r:id="rId10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Light"/>
        <a:ea typeface="Helvetica Light"/>
        <a:cs typeface="Helvetica Light"/>
        <a:sym typeface="Helvetica Light"/>
      </a:defRPr>
    </a:lvl1pPr>
    <a:lvl2pPr marL="0" marR="0" indent="228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Light"/>
        <a:ea typeface="Helvetica Light"/>
        <a:cs typeface="Helvetica Light"/>
        <a:sym typeface="Helvetica Light"/>
      </a:defRPr>
    </a:lvl2pPr>
    <a:lvl3pPr marL="0" marR="0" indent="457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Light"/>
        <a:ea typeface="Helvetica Light"/>
        <a:cs typeface="Helvetica Light"/>
        <a:sym typeface="Helvetica Light"/>
      </a:defRPr>
    </a:lvl3pPr>
    <a:lvl4pPr marL="0" marR="0" indent="685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Light"/>
        <a:ea typeface="Helvetica Light"/>
        <a:cs typeface="Helvetica Light"/>
        <a:sym typeface="Helvetica Light"/>
      </a:defRPr>
    </a:lvl4pPr>
    <a:lvl5pPr marL="0" marR="0" indent="9144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Light"/>
        <a:ea typeface="Helvetica Light"/>
        <a:cs typeface="Helvetica Light"/>
        <a:sym typeface="Helvetica Light"/>
      </a:defRPr>
    </a:lvl5pPr>
    <a:lvl6pPr marL="0" marR="0" indent="11430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Light"/>
        <a:ea typeface="Helvetica Light"/>
        <a:cs typeface="Helvetica Light"/>
        <a:sym typeface="Helvetica Light"/>
      </a:defRPr>
    </a:lvl6pPr>
    <a:lvl7pPr marL="0" marR="0" indent="1371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Light"/>
        <a:ea typeface="Helvetica Light"/>
        <a:cs typeface="Helvetica Light"/>
        <a:sym typeface="Helvetica Light"/>
      </a:defRPr>
    </a:lvl7pPr>
    <a:lvl8pPr marL="0" marR="0" indent="1600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Light"/>
        <a:ea typeface="Helvetica Light"/>
        <a:cs typeface="Helvetica Light"/>
        <a:sym typeface="Helvetica Light"/>
      </a:defRPr>
    </a:lvl8pPr>
    <a:lvl9pPr marL="0" marR="0" indent="1828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Light"/>
        <a:ea typeface="Helvetica Light"/>
        <a:cs typeface="Helvetica Light"/>
        <a:sym typeface="Helvetica Light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Nicolas Martignole" initials="NM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3C0FC">
              <a:alpha val="26000"/>
            </a:srgbClr>
          </a:solidFill>
        </a:fill>
      </a:tcStyle>
    </a:band2H>
    <a:firstCo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D6D6D6"/>
              </a:solidFill>
              <a:prstDash val="solid"/>
              <a:miter lim="400000"/>
            </a:ln>
          </a:left>
          <a:right>
            <a:ln w="254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chemeClr val="accent1">
              <a:hueOff val="-136794"/>
              <a:satOff val="-2150"/>
              <a:lumOff val="15693"/>
            </a:schemeClr>
          </a:solidFill>
        </a:fill>
      </a:tcStyle>
    </a:firstCol>
    <a:lastRow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254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6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chemeClr val="accent1"/>
          </a:solidFill>
        </a:fill>
      </a:tcStyle>
    </a:lastRow>
    <a:firstRow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6D6"/>
              </a:solidFill>
              <a:prstDash val="solid"/>
              <a:miter lim="400000"/>
            </a:ln>
          </a:top>
          <a:bottom>
            <a:ln w="254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8EA5CB">
              <a:alpha val="25000"/>
            </a:srgbClr>
          </a:solidFill>
        </a:fill>
      </a:tcStyle>
    </a:band2H>
    <a:firstCo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4CB9"/>
          </a:solidFill>
        </a:fill>
      </a:tcStyle>
    </a:lastRow>
    <a:firstRow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4CB9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AAAAAA"/>
              </a:solidFill>
              <a:prstDash val="solid"/>
              <a:miter lim="400000"/>
            </a:ln>
          </a:left>
          <a:right>
            <a:ln w="12700" cap="flat">
              <a:solidFill>
                <a:srgbClr val="AAAAAA"/>
              </a:solidFill>
              <a:prstDash val="solid"/>
              <a:miter lim="400000"/>
            </a:ln>
          </a:right>
          <a:top>
            <a:ln w="12700" cap="flat">
              <a:solidFill>
                <a:srgbClr val="AAAAAA"/>
              </a:solidFill>
              <a:prstDash val="solid"/>
              <a:miter lim="400000"/>
            </a:ln>
          </a:top>
          <a:bottom>
            <a:ln w="12700" cap="flat">
              <a:solidFill>
                <a:srgbClr val="AAAAAA"/>
              </a:solidFill>
              <a:prstDash val="solid"/>
              <a:miter lim="400000"/>
            </a:ln>
          </a:bottom>
          <a:insideH>
            <a:ln w="12700" cap="flat">
              <a:solidFill>
                <a:srgbClr val="AAAAAA"/>
              </a:solidFill>
              <a:prstDash val="solid"/>
              <a:miter lim="400000"/>
            </a:ln>
          </a:insideH>
          <a:insideV>
            <a:ln w="12700" cap="flat">
              <a:solidFill>
                <a:srgbClr val="AAAAAA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chemeClr val="accent3">
              <a:alpha val="35000"/>
            </a:schemeClr>
          </a:solidFill>
        </a:fill>
      </a:tcStyle>
    </a:band2H>
    <a:firstCo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2D7132"/>
          </a:solidFill>
        </a:fill>
      </a:tcStyle>
    </a:firstCol>
    <a:lastRow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3"/>
          </a:solidFill>
        </a:fill>
      </a:tcStyle>
    </a:lastRow>
    <a:firstRow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254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BF630E"/>
          </a:solidFill>
        </a:fill>
      </a:tcStyle>
    </a:firstCol>
    <a:lastRow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B4407"/>
          </a:solidFill>
        </a:fill>
      </a:tcStyle>
    </a:lastRow>
    <a:firstRow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B4407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909090"/>
              </a:solidFill>
              <a:prstDash val="solid"/>
              <a:miter lim="400000"/>
            </a:ln>
          </a:left>
          <a:right>
            <a:ln w="12700" cap="flat">
              <a:solidFill>
                <a:srgbClr val="909090"/>
              </a:solidFill>
              <a:prstDash val="solid"/>
              <a:miter lim="400000"/>
            </a:ln>
          </a:right>
          <a:top>
            <a:ln w="12700" cap="flat">
              <a:solidFill>
                <a:srgbClr val="909090"/>
              </a:solidFill>
              <a:prstDash val="solid"/>
              <a:miter lim="400000"/>
            </a:ln>
          </a:top>
          <a:bottom>
            <a:ln w="12700" cap="flat">
              <a:solidFill>
                <a:srgbClr val="909090"/>
              </a:solidFill>
              <a:prstDash val="solid"/>
              <a:miter lim="400000"/>
            </a:ln>
          </a:bottom>
          <a:insideH>
            <a:ln w="12700" cap="flat">
              <a:solidFill>
                <a:srgbClr val="909090"/>
              </a:solidFill>
              <a:prstDash val="solid"/>
              <a:miter lim="400000"/>
            </a:ln>
          </a:insideH>
          <a:insideV>
            <a:ln w="12700" cap="flat">
              <a:solidFill>
                <a:srgbClr val="90909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1F2428"/>
          </a:solidFill>
        </a:fill>
      </a:tcStyle>
    </a:firstCol>
    <a:lastRow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84B4C"/>
          </a:solidFill>
        </a:fill>
      </a:tcStyle>
    </a:lastRow>
    <a:firstRow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84B4C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 autoAdjust="0"/>
    <p:restoredTop sz="94627" autoAdjust="0"/>
  </p:normalViewPr>
  <p:slideViewPr>
    <p:cSldViewPr snapToGrid="0">
      <p:cViewPr varScale="1">
        <p:scale>
          <a:sx n="44" d="100"/>
          <a:sy n="44" d="100"/>
        </p:scale>
        <p:origin x="96" y="75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5" d="100"/>
          <a:sy n="85" d="100"/>
        </p:scale>
        <p:origin x="2274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6B6E09-9C2B-44B7-B717-5B59B8CD4D93}" type="datetimeFigureOut">
              <a:rPr lang="fr-FR" smtClean="0"/>
              <a:t>17/04/2018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89D412-1998-44AA-9DE0-52A72D66A5B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5908330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46" name="Shape 246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751539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220158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personnalisé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69244333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rgbClr val="7F1111"/>
            </a:gs>
            <a:gs pos="100000">
              <a:srgbClr val="F9002E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e du titre"/>
          <p:cNvSpPr txBox="1">
            <a:spLocks noGrp="1"/>
          </p:cNvSpPr>
          <p:nvPr>
            <p:ph type="title"/>
          </p:nvPr>
        </p:nvSpPr>
        <p:spPr>
          <a:xfrm>
            <a:off x="4833937" y="136442"/>
            <a:ext cx="14716126" cy="25799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normAutofit/>
          </a:bodyPr>
          <a:lstStyle/>
          <a:p>
            <a:r>
              <a:t>Texte du titre</a:t>
            </a:r>
          </a:p>
        </p:txBody>
      </p:sp>
      <p:sp>
        <p:nvSpPr>
          <p:cNvPr id="3" name="Rectangle"/>
          <p:cNvSpPr/>
          <p:nvPr/>
        </p:nvSpPr>
        <p:spPr>
          <a:xfrm>
            <a:off x="-4949" y="12917434"/>
            <a:ext cx="24393896" cy="848168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  <a:endParaRPr/>
          </a:p>
        </p:txBody>
      </p:sp>
      <p:pic>
        <p:nvPicPr>
          <p:cNvPr id="4" name="logo-texte-devoxx-france-400.png" descr="logo-texte-devoxx-france-400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8445398" y="12975966"/>
            <a:ext cx="5968195" cy="731104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11955943" y="13019484"/>
            <a:ext cx="454255" cy="485776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>
            <a:spAutoFit/>
          </a:bodyPr>
          <a:lstStyle>
            <a:lvl1pPr>
              <a:defRPr sz="2200">
                <a:latin typeface="+mj-lt"/>
                <a:ea typeface="+mj-ea"/>
                <a:cs typeface="+mj-cs"/>
                <a:sym typeface="Montserrat-Regular"/>
              </a:defRPr>
            </a:lvl1pPr>
          </a:lstStyle>
          <a:p>
            <a:fld id="{86CB4B4D-7CA3-9044-876B-883B54F8677D}" type="slidenum">
              <a:t>‹N°›</a:t>
            </a:fld>
            <a:endParaRPr/>
          </a:p>
        </p:txBody>
      </p:sp>
      <p:sp>
        <p:nvSpPr>
          <p:cNvPr id="6" name="#DevoxxFR"/>
          <p:cNvSpPr txBox="1"/>
          <p:nvPr/>
        </p:nvSpPr>
        <p:spPr>
          <a:xfrm>
            <a:off x="200890" y="13079581"/>
            <a:ext cx="1664087" cy="523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 sz="2200"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rPr dirty="0"/>
              <a:t>#</a:t>
            </a:r>
            <a:r>
              <a:rPr dirty="0" err="1"/>
              <a:t>DevoxxFR</a:t>
            </a:r>
            <a:endParaRPr dirty="0"/>
          </a:p>
        </p:txBody>
      </p:sp>
      <p:sp>
        <p:nvSpPr>
          <p:cNvPr id="7" name="Texte niveau 1…"/>
          <p:cNvSpPr txBox="1">
            <a:spLocks noGrp="1"/>
          </p:cNvSpPr>
          <p:nvPr>
            <p:ph type="body" idx="1"/>
          </p:nvPr>
        </p:nvSpPr>
        <p:spPr>
          <a:xfrm>
            <a:off x="3487082" y="2941773"/>
            <a:ext cx="17409836" cy="9606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>
            <a:normAutofit/>
          </a:bodyPr>
          <a:lstStyle/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9" name="#DevoxxFR"/>
          <p:cNvSpPr txBox="1"/>
          <p:nvPr userDrawn="1"/>
        </p:nvSpPr>
        <p:spPr>
          <a:xfrm>
            <a:off x="13046029" y="13089856"/>
            <a:ext cx="5199864" cy="51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1437" tIns="71437" rIns="71437" bIns="71437" anchor="ctr">
            <a:spAutoFit/>
          </a:bodyPr>
          <a:lstStyle>
            <a:lvl1pPr algn="l">
              <a:defRPr sz="2200"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rPr lang="fr-FR" sz="2400" b="1" dirty="0">
                <a:latin typeface="Lucida Sans" panose="020B0602030504020204" pitchFamily="34" charset="0"/>
                <a:cs typeface="MV Boli" panose="02000500030200090000" pitchFamily="2" charset="0"/>
              </a:rPr>
              <a:t>@AmelieBenoit33</a:t>
            </a:r>
            <a:r>
              <a:rPr lang="fr-FR" sz="2400" b="1" baseline="0" dirty="0">
                <a:latin typeface="Lucida Sans" panose="020B0602030504020204" pitchFamily="34" charset="0"/>
                <a:cs typeface="MV Boli" panose="02000500030200090000" pitchFamily="2" charset="0"/>
              </a:rPr>
              <a:t>  &amp;  @</a:t>
            </a:r>
            <a:r>
              <a:rPr lang="fr-FR" sz="2400" b="1" baseline="0" dirty="0" err="1">
                <a:latin typeface="Lucida Sans" panose="020B0602030504020204" pitchFamily="34" charset="0"/>
                <a:cs typeface="MV Boli" panose="02000500030200090000" pitchFamily="2" charset="0"/>
              </a:rPr>
              <a:t>ane_naiz</a:t>
            </a:r>
            <a:endParaRPr sz="2400" b="1" dirty="0">
              <a:latin typeface="Lucida Sans" panose="020B0602030504020204" pitchFamily="34" charset="0"/>
              <a:cs typeface="MV Boli" panose="02000500030200090000" pitchFamily="2" charset="0"/>
            </a:endParaRP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57" r:id="rId1"/>
  </p:sldLayoutIdLst>
  <p:transition spd="med"/>
  <p:txStyles>
    <p:titleStyle>
      <a:lvl1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Montserrat-Regular"/>
        </a:defRPr>
      </a:lvl1pPr>
      <a:lvl2pPr marL="0" marR="0" indent="228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Montserrat-Regular"/>
        </a:defRPr>
      </a:lvl2pPr>
      <a:lvl3pPr marL="0" marR="0" indent="457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Montserrat-Regular"/>
        </a:defRPr>
      </a:lvl3pPr>
      <a:lvl4pPr marL="0" marR="0" indent="685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Montserrat-Regular"/>
        </a:defRPr>
      </a:lvl4pPr>
      <a:lvl5pPr marL="0" marR="0" indent="9144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Montserrat-Regular"/>
        </a:defRPr>
      </a:lvl5pPr>
      <a:lvl6pPr marL="0" marR="0" indent="11430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Montserrat-Regular"/>
        </a:defRPr>
      </a:lvl6pPr>
      <a:lvl7pPr marL="0" marR="0" indent="1371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Montserrat-Regular"/>
        </a:defRPr>
      </a:lvl7pPr>
      <a:lvl8pPr marL="0" marR="0" indent="1600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Montserrat-Regular"/>
        </a:defRPr>
      </a:lvl8pPr>
      <a:lvl9pPr marL="0" marR="0" indent="1828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Montserrat-Regular"/>
        </a:defRPr>
      </a:lvl9pPr>
    </p:titleStyle>
    <p:bodyStyle>
      <a:lvl1pPr marL="0" marR="0" indent="0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ln>
            <a:noFill/>
          </a:ln>
          <a:solidFill>
            <a:srgbClr val="FFFFFF"/>
          </a:solidFill>
          <a:uFillTx/>
          <a:latin typeface="Open Sans"/>
          <a:ea typeface="Open Sans"/>
          <a:cs typeface="Open Sans"/>
          <a:sym typeface="Open Sans"/>
        </a:defRPr>
      </a:lvl1pPr>
      <a:lvl2pPr marL="0" marR="0" indent="228600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ln>
            <a:noFill/>
          </a:ln>
          <a:solidFill>
            <a:srgbClr val="FFFFFF"/>
          </a:solidFill>
          <a:uFillTx/>
          <a:latin typeface="Open Sans"/>
          <a:ea typeface="Open Sans"/>
          <a:cs typeface="Open Sans"/>
          <a:sym typeface="Open Sans"/>
        </a:defRPr>
      </a:lvl2pPr>
      <a:lvl3pPr marL="0" marR="0" indent="457200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ln>
            <a:noFill/>
          </a:ln>
          <a:solidFill>
            <a:srgbClr val="FFFFFF"/>
          </a:solidFill>
          <a:uFillTx/>
          <a:latin typeface="Open Sans"/>
          <a:ea typeface="Open Sans"/>
          <a:cs typeface="Open Sans"/>
          <a:sym typeface="Open Sans"/>
        </a:defRPr>
      </a:lvl3pPr>
      <a:lvl4pPr marL="0" marR="0" indent="685800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ln>
            <a:noFill/>
          </a:ln>
          <a:solidFill>
            <a:srgbClr val="FFFFFF"/>
          </a:solidFill>
          <a:uFillTx/>
          <a:latin typeface="Open Sans"/>
          <a:ea typeface="Open Sans"/>
          <a:cs typeface="Open Sans"/>
          <a:sym typeface="Open Sans"/>
        </a:defRPr>
      </a:lvl4pPr>
      <a:lvl5pPr marL="0" marR="0" indent="914400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ln>
            <a:noFill/>
          </a:ln>
          <a:solidFill>
            <a:srgbClr val="FFFFFF"/>
          </a:solidFill>
          <a:uFillTx/>
          <a:latin typeface="Open Sans"/>
          <a:ea typeface="Open Sans"/>
          <a:cs typeface="Open Sans"/>
          <a:sym typeface="Open Sans"/>
        </a:defRPr>
      </a:lvl5pPr>
      <a:lvl6pPr marL="0" marR="0" indent="1143000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ln>
            <a:noFill/>
          </a:ln>
          <a:solidFill>
            <a:srgbClr val="FFFFFF"/>
          </a:solidFill>
          <a:uFillTx/>
          <a:latin typeface="Open Sans"/>
          <a:ea typeface="Open Sans"/>
          <a:cs typeface="Open Sans"/>
          <a:sym typeface="Open Sans"/>
        </a:defRPr>
      </a:lvl6pPr>
      <a:lvl7pPr marL="0" marR="0" indent="1371600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ln>
            <a:noFill/>
          </a:ln>
          <a:solidFill>
            <a:srgbClr val="FFFFFF"/>
          </a:solidFill>
          <a:uFillTx/>
          <a:latin typeface="Open Sans"/>
          <a:ea typeface="Open Sans"/>
          <a:cs typeface="Open Sans"/>
          <a:sym typeface="Open Sans"/>
        </a:defRPr>
      </a:lvl7pPr>
      <a:lvl8pPr marL="0" marR="0" indent="1600200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ln>
            <a:noFill/>
          </a:ln>
          <a:solidFill>
            <a:srgbClr val="FFFFFF"/>
          </a:solidFill>
          <a:uFillTx/>
          <a:latin typeface="Open Sans"/>
          <a:ea typeface="Open Sans"/>
          <a:cs typeface="Open Sans"/>
          <a:sym typeface="Open Sans"/>
        </a:defRPr>
      </a:lvl8pPr>
      <a:lvl9pPr marL="0" marR="0" indent="1828800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ln>
            <a:noFill/>
          </a:ln>
          <a:solidFill>
            <a:srgbClr val="FFFFFF"/>
          </a:solidFill>
          <a:uFillTx/>
          <a:latin typeface="Open Sans"/>
          <a:ea typeface="Open Sans"/>
          <a:cs typeface="Open Sans"/>
          <a:sym typeface="Open Sans"/>
        </a:defRPr>
      </a:lvl9pPr>
    </p:bodyStyle>
    <p:otherStyle>
      <a:lvl1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ontserrat-Regular"/>
        </a:defRPr>
      </a:lvl1pPr>
      <a:lvl2pPr marL="0" marR="0" indent="228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ontserrat-Regular"/>
        </a:defRPr>
      </a:lvl2pPr>
      <a:lvl3pPr marL="0" marR="0" indent="457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ontserrat-Regular"/>
        </a:defRPr>
      </a:lvl3pPr>
      <a:lvl4pPr marL="0" marR="0" indent="685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ontserrat-Regular"/>
        </a:defRPr>
      </a:lvl4pPr>
      <a:lvl5pPr marL="0" marR="0" indent="9144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ontserrat-Regular"/>
        </a:defRPr>
      </a:lvl5pPr>
      <a:lvl6pPr marL="0" marR="0" indent="11430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ontserrat-Regular"/>
        </a:defRPr>
      </a:lvl6pPr>
      <a:lvl7pPr marL="0" marR="0" indent="1371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ontserrat-Regular"/>
        </a:defRPr>
      </a:lvl7pPr>
      <a:lvl8pPr marL="0" marR="0" indent="1600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ontserrat-Regular"/>
        </a:defRPr>
      </a:lvl8pPr>
      <a:lvl9pPr marL="0" marR="0" indent="1828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ontserrat-Regular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2" descr="Une image contenant texte&#10;&#10;Description générée avec un niveau de confiance élevé">
            <a:extLst>
              <a:ext uri="{FF2B5EF4-FFF2-40B4-BE49-F238E27FC236}">
                <a16:creationId xmlns:a16="http://schemas.microsoft.com/office/drawing/2014/main" id="{A3A7C35B-5768-4D56-B744-8CD57C6F4D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6846" y="8447433"/>
            <a:ext cx="3663350" cy="3066922"/>
          </a:xfrm>
          <a:prstGeom prst="rect">
            <a:avLst/>
          </a:prstGeom>
        </p:spPr>
      </p:pic>
      <p:pic>
        <p:nvPicPr>
          <p:cNvPr id="4" name="Image 4">
            <a:extLst>
              <a:ext uri="{FF2B5EF4-FFF2-40B4-BE49-F238E27FC236}">
                <a16:creationId xmlns:a16="http://schemas.microsoft.com/office/drawing/2014/main" id="{E151EE0E-727A-4A70-9E9C-0603CA426F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72919" y="6932999"/>
            <a:ext cx="2606064" cy="4891177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F3BA7501-D152-48AB-B587-7D730F3F27B5}"/>
              </a:ext>
            </a:extLst>
          </p:cNvPr>
          <p:cNvSpPr txBox="1"/>
          <p:nvPr/>
        </p:nvSpPr>
        <p:spPr>
          <a:xfrm>
            <a:off x="10791645" y="6615022"/>
            <a:ext cx="2743200" cy="45720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5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Cliquez pour ajouter du texte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AC463AF7-00DC-40E1-977D-912FC6725E72}"/>
              </a:ext>
            </a:extLst>
          </p:cNvPr>
          <p:cNvSpPr txBox="1"/>
          <p:nvPr/>
        </p:nvSpPr>
        <p:spPr>
          <a:xfrm>
            <a:off x="10935418" y="6758796"/>
            <a:ext cx="2743200" cy="45720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5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Cliquez pour ajouter du texte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E99D74B1-293F-452F-8783-C4FB017A8C60}"/>
              </a:ext>
            </a:extLst>
          </p:cNvPr>
          <p:cNvSpPr txBox="1"/>
          <p:nvPr/>
        </p:nvSpPr>
        <p:spPr>
          <a:xfrm>
            <a:off x="11079192" y="6902569"/>
            <a:ext cx="2743200" cy="45720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5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Cliquez pour ajouter du texte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56DFBEFF-6F41-4890-955F-DF8A52756EB0}"/>
              </a:ext>
            </a:extLst>
          </p:cNvPr>
          <p:cNvSpPr txBox="1"/>
          <p:nvPr/>
        </p:nvSpPr>
        <p:spPr>
          <a:xfrm>
            <a:off x="11222966" y="7046343"/>
            <a:ext cx="2743200" cy="45720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5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Cliquez pour ajouter du texte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A5D5F7EA-FEE2-4B46-91C3-E5800814E979}"/>
              </a:ext>
            </a:extLst>
          </p:cNvPr>
          <p:cNvSpPr txBox="1"/>
          <p:nvPr/>
        </p:nvSpPr>
        <p:spPr>
          <a:xfrm>
            <a:off x="11366739" y="7190116"/>
            <a:ext cx="2743200" cy="45720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5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Cliquez pour ajouter du texte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D4B5B581-5ED1-441E-8AA1-523A71D23087}"/>
              </a:ext>
            </a:extLst>
          </p:cNvPr>
          <p:cNvSpPr txBox="1"/>
          <p:nvPr/>
        </p:nvSpPr>
        <p:spPr>
          <a:xfrm>
            <a:off x="11510513" y="7333890"/>
            <a:ext cx="2743200" cy="45720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5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Cliquez pour ajouter du texte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CE681474-A855-4DA4-9CA3-F351F4BD7F83}"/>
              </a:ext>
            </a:extLst>
          </p:cNvPr>
          <p:cNvSpPr txBox="1"/>
          <p:nvPr/>
        </p:nvSpPr>
        <p:spPr>
          <a:xfrm>
            <a:off x="11654286" y="7477664"/>
            <a:ext cx="2743200" cy="45720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5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Cliquez pour ajouter du texte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C1BA3C21-3365-4A4B-86EA-1ABB0E3D47C3}"/>
              </a:ext>
            </a:extLst>
          </p:cNvPr>
          <p:cNvSpPr txBox="1"/>
          <p:nvPr/>
        </p:nvSpPr>
        <p:spPr>
          <a:xfrm>
            <a:off x="11798060" y="7621437"/>
            <a:ext cx="2743200" cy="45720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5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Cliquez pour ajouter du texte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066B40C6-F1A8-46E1-B462-85423A94BCC2}"/>
              </a:ext>
            </a:extLst>
          </p:cNvPr>
          <p:cNvSpPr txBox="1"/>
          <p:nvPr/>
        </p:nvSpPr>
        <p:spPr>
          <a:xfrm>
            <a:off x="11941833" y="7765211"/>
            <a:ext cx="2743200" cy="45720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5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Cliquez pour ajouter du texte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4DCBDD40-D89E-41F9-A7ED-FF33F69B5A19}"/>
              </a:ext>
            </a:extLst>
          </p:cNvPr>
          <p:cNvSpPr txBox="1"/>
          <p:nvPr/>
        </p:nvSpPr>
        <p:spPr>
          <a:xfrm>
            <a:off x="12085607" y="7908984"/>
            <a:ext cx="2743200" cy="45720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5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Cliquez pour ajouter du texte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B9962E35-78AB-435F-ABF4-53C61E868DC6}"/>
              </a:ext>
            </a:extLst>
          </p:cNvPr>
          <p:cNvSpPr txBox="1"/>
          <p:nvPr/>
        </p:nvSpPr>
        <p:spPr>
          <a:xfrm>
            <a:off x="12229381" y="8052758"/>
            <a:ext cx="2743200" cy="45720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5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Cliquez pour ajouter du texte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61B9CEB8-E5F2-4744-A4CF-9F9C3BE3D8E3}"/>
              </a:ext>
            </a:extLst>
          </p:cNvPr>
          <p:cNvSpPr txBox="1"/>
          <p:nvPr/>
        </p:nvSpPr>
        <p:spPr>
          <a:xfrm>
            <a:off x="178071" y="11536770"/>
            <a:ext cx="5647425" cy="7290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 defTabSz="821531" fontAlgn="auto" latinLnBrk="0" hangingPunct="0">
              <a:buNone/>
              <a:tabLst/>
            </a:pPr>
            <a:r>
              <a:rPr lang="fr-FR" sz="3800" b="1" dirty="0">
                <a:solidFill>
                  <a:srgbClr val="004B90"/>
                </a:solidFill>
                <a:latin typeface="Verdana"/>
                <a:ea typeface="Verdana"/>
                <a:cs typeface="Verdana"/>
              </a:rPr>
              <a:t>@AmelieBenoit33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12312606-C172-41C8-B453-A5E5DF7BEB4E}"/>
              </a:ext>
            </a:extLst>
          </p:cNvPr>
          <p:cNvSpPr txBox="1"/>
          <p:nvPr/>
        </p:nvSpPr>
        <p:spPr>
          <a:xfrm>
            <a:off x="19641409" y="11869854"/>
            <a:ext cx="4727275" cy="7290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 defTabSz="821531" fontAlgn="auto" latinLnBrk="0" hangingPunct="0">
              <a:buNone/>
              <a:tabLst/>
            </a:pPr>
            <a:r>
              <a:rPr lang="fr-FR" sz="3800" b="1" dirty="0">
                <a:solidFill>
                  <a:srgbClr val="004B90"/>
                </a:solidFill>
                <a:latin typeface="Verdana"/>
                <a:ea typeface="Verdana"/>
                <a:cs typeface="Verdana"/>
              </a:rPr>
              <a:t>@</a:t>
            </a:r>
            <a:r>
              <a:rPr lang="fr-FR" sz="3800" b="1" dirty="0" err="1">
                <a:solidFill>
                  <a:srgbClr val="004B90"/>
                </a:solidFill>
                <a:latin typeface="Verdana"/>
                <a:ea typeface="Verdana"/>
                <a:cs typeface="Verdana"/>
              </a:rPr>
              <a:t>ane_naiz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342CC14E-6CF8-4033-B1FF-AFAAC5DEEAD5}"/>
              </a:ext>
            </a:extLst>
          </p:cNvPr>
          <p:cNvSpPr txBox="1"/>
          <p:nvPr/>
        </p:nvSpPr>
        <p:spPr>
          <a:xfrm>
            <a:off x="5206255" y="1561960"/>
            <a:ext cx="14446367" cy="5222583"/>
          </a:xfrm>
          <a:prstGeom prst="rect">
            <a:avLst/>
          </a:prstGeom>
          <a:noFill/>
          <a:ln w="12700" cap="flat">
            <a:solidFill>
              <a:schemeClr val="accent1"/>
            </a:solidFill>
            <a:prstDash val="sysDot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6600" b="1" dirty="0">
                <a:solidFill>
                  <a:srgbClr val="004B90"/>
                </a:solidFill>
                <a:latin typeface="Verdana"/>
                <a:ea typeface="Verdana"/>
                <a:cs typeface="Verdana"/>
              </a:rPr>
              <a:t>OSEZ LE SKETCHNOTING</a:t>
            </a:r>
          </a:p>
          <a:p>
            <a:endParaRPr lang="fr-FR" sz="6600" b="1" dirty="0">
              <a:solidFill>
                <a:srgbClr val="004B90"/>
              </a:solidFill>
              <a:latin typeface="Verdana"/>
              <a:ea typeface="Verdana"/>
              <a:cs typeface="Verdana"/>
            </a:endParaRPr>
          </a:p>
          <a:p>
            <a:r>
              <a:rPr lang="fr-FR" sz="6600" b="1" dirty="0">
                <a:solidFill>
                  <a:srgbClr val="004B90"/>
                </a:solidFill>
                <a:latin typeface="Verdana"/>
                <a:ea typeface="Verdana"/>
                <a:cs typeface="Verdana"/>
              </a:rPr>
              <a:t>POUR VOS</a:t>
            </a:r>
          </a:p>
          <a:p>
            <a:endParaRPr lang="fr-FR" sz="6600" b="1" dirty="0">
              <a:solidFill>
                <a:srgbClr val="004B90"/>
              </a:solidFill>
              <a:latin typeface="Verdana"/>
              <a:ea typeface="Verdana"/>
              <a:cs typeface="Verdana"/>
            </a:endParaRPr>
          </a:p>
          <a:p>
            <a:r>
              <a:rPr lang="fr-FR" sz="6600" b="1" dirty="0">
                <a:solidFill>
                  <a:srgbClr val="004B90"/>
                </a:solidFill>
                <a:latin typeface="Verdana"/>
                <a:ea typeface="Verdana"/>
                <a:cs typeface="Verdana"/>
              </a:rPr>
              <a:t>PRISES DE NOTES</a:t>
            </a:r>
          </a:p>
        </p:txBody>
      </p:sp>
    </p:spTree>
    <p:extLst>
      <p:ext uri="{BB962C8B-B14F-4D97-AF65-F5344CB8AC3E}">
        <p14:creationId xmlns:p14="http://schemas.microsoft.com/office/powerpoint/2010/main" val="2550010707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50" r="21369" b="50256"/>
          <a:stretch/>
        </p:blipFill>
        <p:spPr>
          <a:xfrm>
            <a:off x="3446702" y="529391"/>
            <a:ext cx="19686016" cy="10908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911737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800" y="0"/>
            <a:ext cx="18087715" cy="128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099592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800" y="0"/>
            <a:ext cx="18087716" cy="128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029053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800" y="0"/>
            <a:ext cx="18219996" cy="128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999571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800" y="0"/>
            <a:ext cx="18219996" cy="128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951842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800" y="0"/>
            <a:ext cx="18219996" cy="128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970932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800" y="0"/>
            <a:ext cx="18219996" cy="128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678092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Une image contenant texte, carte&#10;&#10;Description générée avec un niveau de confiance très élevé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6800" y="0"/>
            <a:ext cx="18219996" cy="12884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824838"/>
      </p:ext>
    </p:extLst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Black">
  <a:themeElements>
    <a:clrScheme name="Black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00A6AC"/>
      </a:accent2>
      <a:accent3>
        <a:srgbClr val="308B16"/>
      </a:accent3>
      <a:accent4>
        <a:srgbClr val="BC8027"/>
      </a:accent4>
      <a:accent5>
        <a:srgbClr val="971817"/>
      </a:accent5>
      <a:accent6>
        <a:srgbClr val="5747C1"/>
      </a:accent6>
      <a:hlink>
        <a:srgbClr val="0000FF"/>
      </a:hlink>
      <a:folHlink>
        <a:srgbClr val="FF00FF"/>
      </a:folHlink>
    </a:clrScheme>
    <a:fontScheme name="Black">
      <a:majorFont>
        <a:latin typeface="Montserrat-Regular"/>
        <a:ea typeface="Montserrat-Regular"/>
        <a:cs typeface="Montserrat-Regular"/>
      </a:majorFont>
      <a:minorFont>
        <a:latin typeface="Montserrat-Bold"/>
        <a:ea typeface="Montserrat-Bold"/>
        <a:cs typeface="Montserrat-Bold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Black">
  <a:themeElements>
    <a:clrScheme name="Black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00A6AC"/>
      </a:accent2>
      <a:accent3>
        <a:srgbClr val="308B16"/>
      </a:accent3>
      <a:accent4>
        <a:srgbClr val="BC8027"/>
      </a:accent4>
      <a:accent5>
        <a:srgbClr val="971817"/>
      </a:accent5>
      <a:accent6>
        <a:srgbClr val="5747C1"/>
      </a:accent6>
      <a:hlink>
        <a:srgbClr val="0000FF"/>
      </a:hlink>
      <a:folHlink>
        <a:srgbClr val="FF00FF"/>
      </a:folHlink>
    </a:clrScheme>
    <a:fontScheme name="Black">
      <a:majorFont>
        <a:latin typeface="Montserrat-Regular"/>
        <a:ea typeface="Montserrat-Regular"/>
        <a:cs typeface="Montserrat-Regular"/>
      </a:majorFont>
      <a:minorFont>
        <a:latin typeface="Montserrat-Bold"/>
        <a:ea typeface="Montserrat-Bold"/>
        <a:cs typeface="Montserrat-Bold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207</TotalTime>
  <Words>2</Words>
  <Application>Microsoft Office PowerPoint</Application>
  <PresentationFormat>Personnalisé</PresentationFormat>
  <Paragraphs>1</Paragraphs>
  <Slides>9</Slides>
  <Notes>2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9</vt:i4>
      </vt:variant>
    </vt:vector>
  </HeadingPairs>
  <TitlesOfParts>
    <vt:vector size="10" baseType="lpstr">
      <vt:lpstr>Black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Diaz de Tuesta Ane</dc:creator>
  <cp:lastModifiedBy>Diaz de Tuesta Ane</cp:lastModifiedBy>
  <cp:revision>28</cp:revision>
  <dcterms:modified xsi:type="dcterms:W3CDTF">2018-04-17T17:33:54Z</dcterms:modified>
</cp:coreProperties>
</file>